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626" r:id="rId3"/>
    <p:sldId id="256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25F89-F303-42D4-94A6-0699A774006E}" v="8" dt="2022-10-21T22:33:38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夜空の星雲のcg画像&#10;&#10;中程度の精度で自動的に生成された説明">
            <a:extLst>
              <a:ext uri="{FF2B5EF4-FFF2-40B4-BE49-F238E27FC236}">
                <a16:creationId xmlns:a16="http://schemas.microsoft.com/office/drawing/2014/main" id="{8497970B-AF41-21F1-FDF5-CAC1FFC1D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r="14766" b="137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6884FF6-1776-804E-1852-CD7FC1D4DC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5074" y="20162"/>
            <a:ext cx="2052806" cy="8127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98F274C-2D13-0AD3-F85E-FE5DFA4D4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37" t="8856" b="8512"/>
          <a:stretch/>
        </p:blipFill>
        <p:spPr>
          <a:xfrm>
            <a:off x="6674471" y="77366"/>
            <a:ext cx="548771" cy="8007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12340B5-F5F2-7491-4B97-2F5B3084C5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71559">
            <a:off x="9894674" y="-18315"/>
            <a:ext cx="2431481" cy="773985"/>
          </a:xfrm>
          <a:prstGeom prst="rect">
            <a:avLst/>
          </a:prstGeom>
        </p:spPr>
      </p:pic>
      <p:pic>
        <p:nvPicPr>
          <p:cNvPr id="9" name="図 8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9AC6A77B-5FF9-86D0-87B8-D354B2179A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3163">
            <a:off x="7322619" y="96077"/>
            <a:ext cx="651054" cy="627655"/>
          </a:xfrm>
          <a:prstGeom prst="ellipse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169A78F-175E-1AB9-78A4-87DE516EA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854" y="177555"/>
            <a:ext cx="1213073" cy="572282"/>
          </a:xfrm>
          <a:prstGeom prst="rect">
            <a:avLst/>
          </a:prstGeom>
        </p:spPr>
      </p:pic>
      <p:pic>
        <p:nvPicPr>
          <p:cNvPr id="11" name="Picture 2" descr="「heart illust 手書き風」の画像検索結果">
            <a:extLst>
              <a:ext uri="{FF2B5EF4-FFF2-40B4-BE49-F238E27FC236}">
                <a16:creationId xmlns:a16="http://schemas.microsoft.com/office/drawing/2014/main" id="{1EED7241-36D6-AD1B-F288-D1141133CC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27" y="158199"/>
            <a:ext cx="351153" cy="5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DC54AC-71A4-AF19-164B-07F57DA4E71A}"/>
              </a:ext>
            </a:extLst>
          </p:cNvPr>
          <p:cNvSpPr txBox="1"/>
          <p:nvPr userDrawn="1"/>
        </p:nvSpPr>
        <p:spPr>
          <a:xfrm>
            <a:off x="8338127" y="6486310"/>
            <a:ext cx="2693366" cy="293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53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マイクロソフト認定 教育イノベーター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F9EFBDD-7F2C-9227-8938-2498206D1E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08" y="158199"/>
            <a:ext cx="964998" cy="7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3042A9A-E038-5CA1-8E02-4D091FD3D9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50" y="323554"/>
            <a:ext cx="1634337" cy="4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icrosoft Innovative Educator Expert 2022-2023">
            <a:extLst>
              <a:ext uri="{FF2B5EF4-FFF2-40B4-BE49-F238E27FC236}">
                <a16:creationId xmlns:a16="http://schemas.microsoft.com/office/drawing/2014/main" id="{05E9490B-314E-42F4-DCA9-8315302271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115" y="5497737"/>
            <a:ext cx="1174896" cy="12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3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8E6CE3-5C14-6B47-AC90-1CB68F72F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63ED61-6039-258D-A32A-6990E5920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9C60300-2A2C-85FD-F9BE-A8CC34191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C3990AA-D58D-966E-8093-38B716FD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C28908-5E72-FE78-368E-2346EB85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3566B3-44F0-FDF7-0350-4C99155AE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03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6B785E-FBBD-06B8-A361-C61D0AC2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EE790D8-E604-51E7-5948-69E6484DB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487C976-E8C1-9E8E-347C-0E6B8AAC7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1953A3D-B7FB-832B-0CEF-A04C525F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B229174-92B3-1461-D8C8-845A424E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B11BC4-9CAC-EED2-4CB8-86725BCB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03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ECAE8-0974-C1A1-5255-A0E9FCD6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CE4C17D-EA2D-1E8C-D635-4B6F2FA8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5100A0-C8EE-DAC8-888B-C6AB6E620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E3CAA1-40C8-EC11-B8F7-83263580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94DB04-9AAD-74CE-E63D-6B27DF37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452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2F32765-235E-67E5-040B-84C67F0C2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D5467C8-26D7-03A6-A25D-21ACE3A79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6B2605-5992-E7F0-6768-BC5A8402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8B8B23-46DD-9232-C3DA-CB8E3165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8C904C-0C82-5B07-01A4-E4D0578B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81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夜の街のイラスト&#10;&#10;中程度の精度で自動的に生成された説明">
            <a:extLst>
              <a:ext uri="{FF2B5EF4-FFF2-40B4-BE49-F238E27FC236}">
                <a16:creationId xmlns:a16="http://schemas.microsoft.com/office/drawing/2014/main" id="{F834A90B-1FA2-7837-ECE3-1584A6CFA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図 8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194BAA16-372A-4CB7-84B8-AFE7D994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3163">
            <a:off x="141480" y="171630"/>
            <a:ext cx="956780" cy="922393"/>
          </a:xfrm>
          <a:prstGeom prst="ellipse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5E9A563-1DB8-4B95-9B66-F614464BE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93" t="20502" r="8321" b="27086"/>
          <a:stretch/>
        </p:blipFill>
        <p:spPr>
          <a:xfrm>
            <a:off x="3268722" y="976976"/>
            <a:ext cx="4914266" cy="4680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F0F8649-1419-A7BA-6D07-386962671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49063"/>
          <a:stretch/>
        </p:blipFill>
        <p:spPr>
          <a:xfrm>
            <a:off x="1127958" y="107539"/>
            <a:ext cx="3170577" cy="1103472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5E848A8-9B47-B4B8-5236-4AAC65837636}"/>
              </a:ext>
            </a:extLst>
          </p:cNvPr>
          <p:cNvSpPr txBox="1"/>
          <p:nvPr userDrawn="1"/>
        </p:nvSpPr>
        <p:spPr>
          <a:xfrm>
            <a:off x="4608544" y="366887"/>
            <a:ext cx="6035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パワポ</a:t>
            </a:r>
            <a:r>
              <a:rPr kumimoji="1" lang="en-US" altLang="ja-JP" sz="32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GIF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でハロウィンを楽しもう！</a:t>
            </a:r>
            <a:endParaRPr kumimoji="1" lang="en-US" altLang="ja-JP" sz="32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33" name="図 32" descr="QR コード&#10;&#10;自動的に生成された説明">
            <a:extLst>
              <a:ext uri="{FF2B5EF4-FFF2-40B4-BE49-F238E27FC236}">
                <a16:creationId xmlns:a16="http://schemas.microsoft.com/office/drawing/2014/main" id="{203F6517-2004-E103-C712-3E14ACA97E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24" y="5030829"/>
            <a:ext cx="1741606" cy="1741606"/>
          </a:xfrm>
          <a:prstGeom prst="rect">
            <a:avLst/>
          </a:prstGeom>
        </p:spPr>
      </p:pic>
      <p:sp>
        <p:nvSpPr>
          <p:cNvPr id="34" name="矢印: 五方向 33">
            <a:extLst>
              <a:ext uri="{FF2B5EF4-FFF2-40B4-BE49-F238E27FC236}">
                <a16:creationId xmlns:a16="http://schemas.microsoft.com/office/drawing/2014/main" id="{824CEF90-A178-C94F-1AF8-DD4AC99635B2}"/>
              </a:ext>
            </a:extLst>
          </p:cNvPr>
          <p:cNvSpPr/>
          <p:nvPr userDrawn="1"/>
        </p:nvSpPr>
        <p:spPr>
          <a:xfrm>
            <a:off x="524105" y="1757940"/>
            <a:ext cx="216000" cy="216000"/>
          </a:xfrm>
          <a:prstGeom prst="homePlat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9A508A6-3A0C-6D68-0930-84CAEAA9BFC8}"/>
              </a:ext>
            </a:extLst>
          </p:cNvPr>
          <p:cNvSpPr txBox="1"/>
          <p:nvPr userDrawn="1"/>
        </p:nvSpPr>
        <p:spPr>
          <a:xfrm>
            <a:off x="822162" y="1577898"/>
            <a:ext cx="109966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パワーポイントでアニメーション</a:t>
            </a:r>
            <a:r>
              <a:rPr kumimoji="1" lang="en-US" altLang="ja-JP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GIF</a:t>
            </a: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を作成することができますが、</a:t>
            </a:r>
            <a:r>
              <a:rPr kumimoji="1" lang="en-US" altLang="ja-JP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Microsoft365</a:t>
            </a: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バージョン版の</a:t>
            </a:r>
            <a:endParaRPr kumimoji="1" lang="en-US" altLang="ja-JP" sz="20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機能になります。 他の、パワーポイント</a:t>
            </a:r>
            <a:r>
              <a:rPr kumimoji="1" lang="en-US" altLang="ja-JP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2019</a:t>
            </a: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などでは作成することができません。</a:t>
            </a:r>
            <a:endParaRPr kumimoji="1" lang="en-US" altLang="ja-JP" sz="20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kumimoji="1" lang="ja-JP" altLang="en-US" sz="20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8" name="矢印: 五方向 47">
            <a:extLst>
              <a:ext uri="{FF2B5EF4-FFF2-40B4-BE49-F238E27FC236}">
                <a16:creationId xmlns:a16="http://schemas.microsoft.com/office/drawing/2014/main" id="{38589CF2-DC8B-3DFA-EFD6-A76700210F34}"/>
              </a:ext>
            </a:extLst>
          </p:cNvPr>
          <p:cNvSpPr/>
          <p:nvPr userDrawn="1"/>
        </p:nvSpPr>
        <p:spPr>
          <a:xfrm>
            <a:off x="524105" y="2788909"/>
            <a:ext cx="216000" cy="216000"/>
          </a:xfrm>
          <a:prstGeom prst="homePlat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5A38714-41B8-3E06-1353-661440AD00F2}"/>
              </a:ext>
            </a:extLst>
          </p:cNvPr>
          <p:cNvSpPr txBox="1"/>
          <p:nvPr userDrawn="1"/>
        </p:nvSpPr>
        <p:spPr>
          <a:xfrm>
            <a:off x="822163" y="2608867"/>
            <a:ext cx="10048088" cy="90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他のバージョンのパワーポイントをご使用の方のために、あらかじめ</a:t>
            </a:r>
            <a:r>
              <a:rPr kumimoji="1" lang="en-US" altLang="ja-JP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GIF</a:t>
            </a: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を作成しておきました。</a:t>
            </a:r>
            <a:endParaRPr kumimoji="1" lang="en-US" altLang="ja-JP" sz="2000" dirty="0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作ることはできなくても、作成されたものは動作しますので、これをご利用ください。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F346C0E-BF4F-8D57-3B29-131CC053FE12}"/>
              </a:ext>
            </a:extLst>
          </p:cNvPr>
          <p:cNvSpPr txBox="1"/>
          <p:nvPr userDrawn="1"/>
        </p:nvSpPr>
        <p:spPr>
          <a:xfrm>
            <a:off x="1509999" y="3613693"/>
            <a:ext cx="6112849" cy="483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小さくしたり、大きくしたりサイズを変えることができます。</a:t>
            </a:r>
          </a:p>
        </p:txBody>
      </p:sp>
      <p:sp>
        <p:nvSpPr>
          <p:cNvPr id="55" name="矢印: 五方向 54">
            <a:extLst>
              <a:ext uri="{FF2B5EF4-FFF2-40B4-BE49-F238E27FC236}">
                <a16:creationId xmlns:a16="http://schemas.microsoft.com/office/drawing/2014/main" id="{CEB1CE7B-C544-C70B-1A6B-D1BFC4CBE696}"/>
              </a:ext>
            </a:extLst>
          </p:cNvPr>
          <p:cNvSpPr/>
          <p:nvPr userDrawn="1"/>
        </p:nvSpPr>
        <p:spPr>
          <a:xfrm>
            <a:off x="1271852" y="3774037"/>
            <a:ext cx="216000" cy="2160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FD22782-E325-A0BE-3494-2967879B14B1}"/>
              </a:ext>
            </a:extLst>
          </p:cNvPr>
          <p:cNvSpPr txBox="1"/>
          <p:nvPr userDrawn="1"/>
        </p:nvSpPr>
        <p:spPr>
          <a:xfrm>
            <a:off x="1510000" y="4034493"/>
            <a:ext cx="4736976" cy="483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コピペしてたくさん配置することができます。</a:t>
            </a:r>
          </a:p>
        </p:txBody>
      </p:sp>
      <p:sp>
        <p:nvSpPr>
          <p:cNvPr id="57" name="矢印: 五方向 56">
            <a:extLst>
              <a:ext uri="{FF2B5EF4-FFF2-40B4-BE49-F238E27FC236}">
                <a16:creationId xmlns:a16="http://schemas.microsoft.com/office/drawing/2014/main" id="{289ED74C-FA22-A378-C0DF-A791DC0B447D}"/>
              </a:ext>
            </a:extLst>
          </p:cNvPr>
          <p:cNvSpPr/>
          <p:nvPr userDrawn="1"/>
        </p:nvSpPr>
        <p:spPr>
          <a:xfrm>
            <a:off x="1271852" y="4206878"/>
            <a:ext cx="216000" cy="2160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CEA91C-B2B3-EF07-D3F9-4E8781A6B43A}"/>
              </a:ext>
            </a:extLst>
          </p:cNvPr>
          <p:cNvSpPr txBox="1"/>
          <p:nvPr userDrawn="1"/>
        </p:nvSpPr>
        <p:spPr>
          <a:xfrm>
            <a:off x="1510000" y="4479374"/>
            <a:ext cx="4736976" cy="483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アニメーションを設定することができます。</a:t>
            </a:r>
          </a:p>
        </p:txBody>
      </p:sp>
      <p:sp>
        <p:nvSpPr>
          <p:cNvPr id="59" name="矢印: 五方向 58">
            <a:extLst>
              <a:ext uri="{FF2B5EF4-FFF2-40B4-BE49-F238E27FC236}">
                <a16:creationId xmlns:a16="http://schemas.microsoft.com/office/drawing/2014/main" id="{DD7F47C8-0FF9-EE93-8189-45A5879569CD}"/>
              </a:ext>
            </a:extLst>
          </p:cNvPr>
          <p:cNvSpPr/>
          <p:nvPr userDrawn="1"/>
        </p:nvSpPr>
        <p:spPr>
          <a:xfrm>
            <a:off x="1271852" y="4639718"/>
            <a:ext cx="216000" cy="2160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B37427C7-7E58-8A4C-58A8-D07B67689FC8}"/>
              </a:ext>
            </a:extLst>
          </p:cNvPr>
          <p:cNvSpPr txBox="1"/>
          <p:nvPr userDrawn="1"/>
        </p:nvSpPr>
        <p:spPr>
          <a:xfrm>
            <a:off x="4164443" y="5178676"/>
            <a:ext cx="5824003" cy="90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en-US" altLang="ja-JP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I Love PowerPoint</a:t>
            </a: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で作り方などを説明しています。</a:t>
            </a:r>
          </a:p>
          <a:p>
            <a:pPr>
              <a:lnSpc>
                <a:spcPts val="33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こちらのリンクまたは</a:t>
            </a:r>
            <a:r>
              <a:rPr kumimoji="1" lang="en-US" altLang="ja-JP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QR</a:t>
            </a: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コードよりごらんください。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FD169A-E98F-9306-4646-B4D77AF4C18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6"/>
          <a:stretch/>
        </p:blipFill>
        <p:spPr bwMode="auto">
          <a:xfrm>
            <a:off x="3005794" y="5219839"/>
            <a:ext cx="1158649" cy="8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4D0DFDD8-5E6C-51D9-DB64-6C9B7C1C145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2106758" y="5178676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4F32EB-2D13-6817-4DF5-B7D3E2CB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7AA57D-407D-A2C9-F2D4-3A9A58FE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A8F8A5-7D4B-5376-E280-E6C1CE88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9F758C-2909-B252-3575-2118E34A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A22884-BE1F-1FC0-3FC6-11F3B89D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27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2C4FA5-4870-5673-1913-846DB88D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2241C9-B7E2-9178-2882-E170BDC23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355114-A1D3-9078-A5D8-FA7543A19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3AB23D-8C12-D677-28AF-087F68E9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A718E7-DC78-74B1-D160-96D8E528F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15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D7E590-D8FE-2E30-0E33-B5E15CF2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06B6BC-7140-64BE-59AB-5F8040647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56BD51-A940-D8B7-AE80-3ECAC45ED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BA49CC-51A9-231E-E4C1-26CAEFF0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02EEAF3-A376-6F9B-DB3E-3C59AA59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BF6949-E1D2-E543-F1D9-C494AFB3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9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FE7DD1-8711-3E56-89D4-A10EF902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476194-F1FC-BDE7-FB60-98E9A336D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849118B-CA26-0A80-C4CB-D7342DFAC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D255D1F-3DFA-EC2D-86F7-FF6EB4957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7B5F964-0880-D186-86FF-2FA717365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7B43813-4FEE-6BF3-2974-5DB6B952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39AE7A6-E057-2C40-28C8-F5C665AA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EA30474-5977-F01C-2731-9F96C32E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94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134D73-D671-C47E-52E7-99946EA7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62796EF-8E07-7AE4-6451-4642D3AC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4DE2E5-05F7-77FB-9983-CDDD7319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C773F9-CBCA-2FFB-49E4-0CAC4D43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54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98CDC7A-80B2-5530-0943-32473593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4A16055-E92A-646D-E340-3AA5AF71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248FF6-803D-C2C3-F0DE-9C83A4C5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08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D9D910B-CCE6-AEF7-B860-F64AE4A9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01043D-A72F-E71D-0EB4-534F38602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7FF09D-018F-B8CF-F192-3125B44B9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03F1B-AABD-4151-95A2-EBC2F8E69C70}" type="datetimeFigureOut">
              <a:rPr kumimoji="1" lang="ja-JP" altLang="en-US" smtClean="0"/>
              <a:t>2022/10/22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6A1A6C-DADD-E0A3-F2EA-821F861B2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064A36-479B-67EA-F11D-D605A9F98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8D272-2D47-4D70-B0EB-797379E2F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6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4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6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1lnb8sH5Fc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4A89F986-7280-BBF8-97B5-74C379B2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06" y="3017911"/>
            <a:ext cx="3838446" cy="3838446"/>
          </a:xfrm>
          <a:prstGeom prst="rect">
            <a:avLst/>
          </a:prstGeom>
        </p:spPr>
      </p:pic>
      <p:pic>
        <p:nvPicPr>
          <p:cNvPr id="12" name="図 11" descr="探す, 暗い, 男, 衣類 が含まれている画像&#10;&#10;自動的に生成された説明">
            <a:extLst>
              <a:ext uri="{FF2B5EF4-FFF2-40B4-BE49-F238E27FC236}">
                <a16:creationId xmlns:a16="http://schemas.microsoft.com/office/drawing/2014/main" id="{586560BD-14F3-1359-1FD8-762DC0496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15070" r="11723" b="15734"/>
          <a:stretch/>
        </p:blipFill>
        <p:spPr>
          <a:xfrm rot="21192072">
            <a:off x="47500" y="3298369"/>
            <a:ext cx="3120321" cy="30656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AA3CAB4-C911-4EB6-D6D2-0A07A55D7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39" y="2338104"/>
            <a:ext cx="3198772" cy="1864185"/>
          </a:xfrm>
          <a:prstGeom prst="rect">
            <a:avLst/>
          </a:prstGeom>
        </p:spPr>
      </p:pic>
      <p:pic>
        <p:nvPicPr>
          <p:cNvPr id="14" name="図 13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E5E098D6-A5B3-67A2-7DCF-5896E9D3FE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10535" r="29609" b="47084"/>
          <a:stretch/>
        </p:blipFill>
        <p:spPr>
          <a:xfrm rot="383787">
            <a:off x="9015962" y="3611220"/>
            <a:ext cx="2636954" cy="2736148"/>
          </a:xfrm>
          <a:prstGeom prst="rect">
            <a:avLst/>
          </a:prstGeom>
        </p:spPr>
      </p:pic>
      <p:pic>
        <p:nvPicPr>
          <p:cNvPr id="16" name="図 15" descr="木 が含まれている画像&#10;&#10;自動的に生成された説明">
            <a:extLst>
              <a:ext uri="{FF2B5EF4-FFF2-40B4-BE49-F238E27FC236}">
                <a16:creationId xmlns:a16="http://schemas.microsoft.com/office/drawing/2014/main" id="{EBADEB10-9461-10CF-91A1-ECC41351B1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3"/>
          <a:stretch/>
        </p:blipFill>
        <p:spPr>
          <a:xfrm rot="20810723">
            <a:off x="2901419" y="3672654"/>
            <a:ext cx="3198772" cy="273165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DA204C5-2592-C9B5-27D2-8D3143C53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011" y="1125548"/>
            <a:ext cx="7036207" cy="189236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CAE65BE-1F88-0221-B847-E2CF2639F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3163" y="-1397079"/>
            <a:ext cx="6431431" cy="637940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BD708A6-61EC-C242-F367-387E479F3D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158" y="2096696"/>
            <a:ext cx="10957493" cy="22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1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9ABBF2-706A-BE99-EFAD-64170EBB48BA}"/>
              </a:ext>
            </a:extLst>
          </p:cNvPr>
          <p:cNvSpPr txBox="1"/>
          <p:nvPr/>
        </p:nvSpPr>
        <p:spPr>
          <a:xfrm>
            <a:off x="4169797" y="6112766"/>
            <a:ext cx="6190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  <a:hlinkClick r:id="rId2"/>
              </a:rPr>
              <a:t>https://youtu.be/j1lnb8sH5Fc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3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3F6E5B3D-D0EA-F971-6817-11ACDA31B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3" t="18833" r="35181" b="28500"/>
          <a:stretch/>
        </p:blipFill>
        <p:spPr>
          <a:xfrm>
            <a:off x="895204" y="734157"/>
            <a:ext cx="1888242" cy="1906340"/>
          </a:xfrm>
          <a:prstGeom prst="rect">
            <a:avLst/>
          </a:prstGeom>
        </p:spPr>
      </p:pic>
      <p:pic>
        <p:nvPicPr>
          <p:cNvPr id="20" name="図 19" descr="花の模様の絵&#10;&#10;中程度の精度で自動的に生成された説明">
            <a:extLst>
              <a:ext uri="{FF2B5EF4-FFF2-40B4-BE49-F238E27FC236}">
                <a16:creationId xmlns:a16="http://schemas.microsoft.com/office/drawing/2014/main" id="{DC9383C1-2371-FCDC-3E92-4EFD111E1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2155" r="25107" b="6557"/>
          <a:stretch/>
        </p:blipFill>
        <p:spPr>
          <a:xfrm>
            <a:off x="9144001" y="3959750"/>
            <a:ext cx="2854520" cy="2665384"/>
          </a:xfrm>
          <a:prstGeom prst="rect">
            <a:avLst/>
          </a:prstGeom>
        </p:spPr>
      </p:pic>
      <p:pic>
        <p:nvPicPr>
          <p:cNvPr id="24" name="図 23" descr="消火栓, 食品 が含まれている画像&#10;&#10;自動的に生成された説明">
            <a:extLst>
              <a:ext uri="{FF2B5EF4-FFF2-40B4-BE49-F238E27FC236}">
                <a16:creationId xmlns:a16="http://schemas.microsoft.com/office/drawing/2014/main" id="{DDAD59FA-E03B-6C45-5F03-D39A3C14FF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8" t="27089" r="38486" b="32462"/>
          <a:stretch/>
        </p:blipFill>
        <p:spPr>
          <a:xfrm>
            <a:off x="469518" y="3777022"/>
            <a:ext cx="2520172" cy="27283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CA227D8-F537-98E2-D365-C45926F05D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9783" r="23446"/>
          <a:stretch/>
        </p:blipFill>
        <p:spPr>
          <a:xfrm>
            <a:off x="4912824" y="3315693"/>
            <a:ext cx="3540139" cy="3650988"/>
          </a:xfrm>
          <a:prstGeom prst="rect">
            <a:avLst/>
          </a:prstGeom>
        </p:spPr>
      </p:pic>
      <p:pic>
        <p:nvPicPr>
          <p:cNvPr id="18" name="図 17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7E23FA36-DDB3-BCCB-DA80-171AF2FB6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13565" r="28633" b="15478"/>
          <a:stretch/>
        </p:blipFill>
        <p:spPr>
          <a:xfrm>
            <a:off x="7776374" y="641731"/>
            <a:ext cx="2055313" cy="2091192"/>
          </a:xfrm>
          <a:prstGeom prst="rect">
            <a:avLst/>
          </a:prstGeom>
        </p:spPr>
      </p:pic>
      <p:pic>
        <p:nvPicPr>
          <p:cNvPr id="21" name="図 20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A3B77E24-BEC7-290B-3E29-98DF73D504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t="17759" r="27454" b="11284"/>
          <a:stretch/>
        </p:blipFill>
        <p:spPr>
          <a:xfrm>
            <a:off x="9730227" y="549305"/>
            <a:ext cx="2268294" cy="2257229"/>
          </a:xfrm>
          <a:prstGeom prst="rect">
            <a:avLst/>
          </a:prstGeom>
        </p:spPr>
      </p:pic>
      <p:pic>
        <p:nvPicPr>
          <p:cNvPr id="23" name="図 22" descr="斧 が含まれている画像&#10;&#10;自動的に生成された説明">
            <a:extLst>
              <a:ext uri="{FF2B5EF4-FFF2-40B4-BE49-F238E27FC236}">
                <a16:creationId xmlns:a16="http://schemas.microsoft.com/office/drawing/2014/main" id="{73171291-D273-DDFC-6AA4-A1E52D09F5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24217" r="23054" b="24131"/>
          <a:stretch/>
        </p:blipFill>
        <p:spPr>
          <a:xfrm>
            <a:off x="3106200" y="794350"/>
            <a:ext cx="3262197" cy="1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2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00"/>
      </a:hlink>
      <a:folHlink>
        <a:srgbClr val="FFFF0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</Words>
  <Application>Microsoft Office PowerPoint</Application>
  <PresentationFormat>ワイド画面</PresentationFormat>
  <Paragraphs>1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UD デジタル 教科書体 NK-R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Inaba Michio</dc:creator>
  <cp:lastModifiedBy>Inaba Michio</cp:lastModifiedBy>
  <cp:revision>13</cp:revision>
  <dcterms:created xsi:type="dcterms:W3CDTF">2022-10-19T05:51:11Z</dcterms:created>
  <dcterms:modified xsi:type="dcterms:W3CDTF">2022-10-21T23:57:25Z</dcterms:modified>
</cp:coreProperties>
</file>